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6"/>
  </p:notesMasterIdLst>
  <p:sldIdLst>
    <p:sldId id="362" r:id="rId3"/>
    <p:sldId id="363" r:id="rId4"/>
    <p:sldId id="355" r:id="rId5"/>
    <p:sldId id="259" r:id="rId6"/>
    <p:sldId id="358" r:id="rId7"/>
    <p:sldId id="287" r:id="rId8"/>
    <p:sldId id="291" r:id="rId9"/>
    <p:sldId id="356" r:id="rId10"/>
    <p:sldId id="359" r:id="rId11"/>
    <p:sldId id="357" r:id="rId12"/>
    <p:sldId id="360" r:id="rId13"/>
    <p:sldId id="361" r:id="rId14"/>
    <p:sldId id="285" r:id="rId15"/>
    <p:sldId id="286" r:id="rId16"/>
    <p:sldId id="305" r:id="rId17"/>
    <p:sldId id="290" r:id="rId18"/>
    <p:sldId id="288" r:id="rId19"/>
    <p:sldId id="354" r:id="rId20"/>
    <p:sldId id="293" r:id="rId21"/>
    <p:sldId id="294" r:id="rId22"/>
    <p:sldId id="364" r:id="rId23"/>
    <p:sldId id="365" r:id="rId24"/>
    <p:sldId id="366" r:id="rId25"/>
    <p:sldId id="300" r:id="rId26"/>
    <p:sldId id="303" r:id="rId27"/>
    <p:sldId id="304" r:id="rId28"/>
    <p:sldId id="301" r:id="rId29"/>
    <p:sldId id="295" r:id="rId30"/>
    <p:sldId id="296" r:id="rId31"/>
    <p:sldId id="297" r:id="rId32"/>
    <p:sldId id="298" r:id="rId33"/>
    <p:sldId id="299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20" autoAdjust="0"/>
  </p:normalViewPr>
  <p:slideViewPr>
    <p:cSldViewPr snapToGrid="0">
      <p:cViewPr varScale="1">
        <p:scale>
          <a:sx n="117" d="100"/>
          <a:sy n="117" d="100"/>
        </p:scale>
        <p:origin x="480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16.11.2020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gif"/><Relationship Id="rId4" Type="http://schemas.openxmlformats.org/officeDocument/2006/relationships/hyperlink" Target="https://dotnet.microsoft.com/learn/dotnet/hello-world-tutorial/crea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6096-5232-4A38-B1BF-26E13A8E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A5B7-A6E4-40CC-B30F-CCDA4F2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CB9F-2EEE-45C2-B8A0-320E1A3E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20" y="304152"/>
            <a:ext cx="8598773" cy="5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69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BEAAC-98C0-49A9-899A-D161768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3" y="1463040"/>
            <a:ext cx="10860046" cy="31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95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DB97-2199-4DFD-AC80-B806250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783B6-60D4-4CB6-8454-A328C824D693}"/>
              </a:ext>
            </a:extLst>
          </p:cNvPr>
          <p:cNvSpPr txBox="1"/>
          <p:nvPr/>
        </p:nvSpPr>
        <p:spPr>
          <a:xfrm>
            <a:off x="4217670" y="2774071"/>
            <a:ext cx="68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Break: 15:30 – 15:45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444537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.NET5 (you can install VS)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 (don’t need if VS installed)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C4C-A3B1-4311-8B62-FD9F707B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FC22-0B8B-4C0C-B955-13997C0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73554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</a:t>
            </a:r>
            <a:endParaRPr lang="en-US" dirty="0"/>
          </a:p>
          <a:p>
            <a:pPr lvl="1"/>
            <a:r>
              <a:rPr lang="en-US" dirty="0"/>
              <a:t>14:00-16:00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4025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https://insights.stackoverflow.com/survey/2020#developer-profile-gender-professional-developers2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933</Words>
  <Application>Microsoft Office PowerPoint</Application>
  <PresentationFormat>Widescreen</PresentationFormat>
  <Paragraphs>190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How to update Visual Studio?</vt:lpstr>
      <vt:lpstr>BREAK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283</cp:revision>
  <dcterms:created xsi:type="dcterms:W3CDTF">2014-04-01T15:39:24Z</dcterms:created>
  <dcterms:modified xsi:type="dcterms:W3CDTF">2020-11-16T16:26:12Z</dcterms:modified>
</cp:coreProperties>
</file>